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66" r:id="rId3"/>
    <p:sldId id="267" r:id="rId4"/>
    <p:sldId id="264" r:id="rId5"/>
    <p:sldId id="270" r:id="rId6"/>
    <p:sldId id="269" r:id="rId7"/>
    <p:sldId id="274" r:id="rId8"/>
    <p:sldId id="273" r:id="rId9"/>
    <p:sldId id="272" r:id="rId10"/>
    <p:sldId id="275" r:id="rId11"/>
  </p:sldIdLst>
  <p:sldSz cx="18288000" cy="10287000"/>
  <p:notesSz cx="6858000" cy="9144000"/>
  <p:embeddedFontLst>
    <p:embeddedFont>
      <p:font typeface="Josefin Sans SemiBold" panose="020F0502020204030204" pitchFamily="2" charset="0"/>
      <p:bold r:id="rId13"/>
    </p:embeddedFont>
    <p:embeddedFont>
      <p:font typeface="Noto Sans KR" panose="020B0200000000000000"/>
      <p:regular r:id="rId14"/>
      <p:bold r:id="rId15"/>
    </p:embeddedFont>
    <p:embeddedFont>
      <p:font typeface="Pretendard Bold" panose="02000803000000020004" pitchFamily="2" charset="-127"/>
      <p:bold r:id="rId16"/>
    </p:embeddedFont>
    <p:embeddedFont>
      <p:font typeface="Pretendard ExtraBold" panose="02000903000000020004" pitchFamily="2" charset="-127"/>
      <p:bold r:id="rId17"/>
    </p:embeddedFont>
    <p:embeddedFont>
      <p:font typeface="Pretendard ExtraLight" panose="02000303000000020004" pitchFamily="2" charset="-127"/>
      <p:regular r:id="rId18"/>
    </p:embeddedFont>
    <p:embeddedFont>
      <p:font typeface="Pretendard Light" panose="02000403000000020004" pitchFamily="2" charset="-127"/>
      <p:regular r:id="rId19"/>
    </p:embeddedFont>
    <p:embeddedFont>
      <p:font typeface="Pretendard Medium" panose="02000603000000020004" pitchFamily="2" charset="-127"/>
      <p:regular r:id="rId20"/>
      <p:bold r:id="rId21"/>
    </p:embeddedFont>
    <p:embeddedFont>
      <p:font typeface="Pretendard Regular" panose="02000503000000020004" pitchFamily="2" charset="-127"/>
      <p:regular r:id="rId22"/>
    </p:embeddedFont>
    <p:embeddedFont>
      <p:font typeface="Pretendard SemiBold" panose="02000703000000020004" pitchFamily="2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77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>
                <a:solidFill>
                  <a:srgbClr val="466456"/>
                </a:solidFill>
                <a:latin typeface="Pretendard Regular"/>
                <a:ea typeface="Pretendard Regular"/>
              </a:rPr>
              <a:t>게임 프로그래머</a:t>
            </a:r>
            <a:r>
              <a:rPr lang="en-US" sz="2400" b="0" i="0" u="none" strike="noStrike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55832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EED8C78A-B95A-412B-8FE2-4B3448820DAD}"/>
              </a:ext>
            </a:extLst>
          </p:cNvPr>
          <p:cNvSpPr/>
          <p:nvPr/>
        </p:nvSpPr>
        <p:spPr>
          <a:xfrm>
            <a:off x="1701800" y="8504052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7F6E8-4C51-4F8E-A35D-7A8898182E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86230"/>
            <a:ext cx="6573980" cy="4087263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2"/>
            <a:ext cx="15621000" cy="194811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멀리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작은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869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큰 박스의 안에 있으니 당연히 </a:t>
            </a:r>
            <a:r>
              <a:rPr lang="en-US" altLang="ko-KR" sz="1600" dirty="0"/>
              <a:t>CCW</a:t>
            </a:r>
            <a:r>
              <a:rPr lang="ko-KR" altLang="en-US" sz="1600" dirty="0"/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</a:rPr>
              <a:t>깊이 스텐실</a:t>
            </a:r>
            <a:r>
              <a:rPr lang="ko-KR" altLang="en-US" sz="1600" dirty="0"/>
              <a:t>도 잠시 </a:t>
            </a:r>
            <a:r>
              <a:rPr lang="ko-KR" altLang="en-US" sz="1600" dirty="0" err="1"/>
              <a:t>꺼두고</a:t>
            </a:r>
            <a:r>
              <a:rPr lang="ko-KR" altLang="en-US" sz="1600" dirty="0"/>
              <a:t> 그려야 합니다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/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/>
              <a:t>스탠실을</a:t>
            </a:r>
            <a:r>
              <a:rPr lang="ko-KR" altLang="en-US" sz="1600" dirty="0"/>
              <a:t> 끄고 다시 복귀하는 코드입니다</a:t>
            </a:r>
            <a:r>
              <a:rPr lang="en-US" altLang="ko-KR" sz="1600" dirty="0"/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4)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큰 박스의 안에 있으니 당연히 </a:t>
            </a:r>
            <a:r>
              <a:rPr lang="en-US" altLang="ko-KR" sz="1600" dirty="0"/>
              <a:t>CCW</a:t>
            </a:r>
            <a:r>
              <a:rPr lang="ko-KR" altLang="en-US" sz="1600" dirty="0"/>
              <a:t>를 반대로 만들어주고 깊이 스텐실도 잠시 </a:t>
            </a:r>
            <a:r>
              <a:rPr lang="ko-KR" altLang="en-US" sz="1600" dirty="0" err="1"/>
              <a:t>꺼두고</a:t>
            </a:r>
            <a:r>
              <a:rPr lang="ko-KR" altLang="en-US" sz="1600" dirty="0"/>
              <a:t> 그려야 합니다</a:t>
            </a:r>
            <a:r>
              <a:rPr lang="en-US" altLang="ko-KR" sz="1600" dirty="0"/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안에서 밖을 보는 것이니 단순히 카메라의 </a:t>
            </a:r>
            <a:r>
              <a:rPr lang="en-US" altLang="ko-KR" sz="1600" dirty="0"/>
              <a:t>projection</a:t>
            </a:r>
            <a:r>
              <a:rPr lang="ko-KR" altLang="en-US" sz="1600" dirty="0"/>
              <a:t> 행렬에 음수를 곱해 넣으면 되지 않을까 생각했지만 이렇게 그리게 되면 </a:t>
            </a:r>
            <a:r>
              <a:rPr lang="en-US" altLang="ko-KR" sz="1600" dirty="0"/>
              <a:t>z </a:t>
            </a:r>
            <a:r>
              <a:rPr lang="ko-KR" altLang="en-US" sz="1600" dirty="0"/>
              <a:t>축으로 반전되어 나타납니다</a:t>
            </a:r>
            <a:r>
              <a:rPr lang="en-US" altLang="ko-KR" sz="16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Chapter51.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즉</a:t>
            </a:r>
            <a:r>
              <a:rPr lang="en-US" altLang="ko-KR" sz="1600" dirty="0"/>
              <a:t> </a:t>
            </a:r>
            <a:r>
              <a:rPr lang="ko-KR" altLang="en-US" sz="1600" dirty="0"/>
              <a:t>좌표계 플립은 따로 </a:t>
            </a:r>
            <a:r>
              <a:rPr lang="en-US" altLang="ko-KR" sz="1600" dirty="0"/>
              <a:t>z</a:t>
            </a:r>
            <a:r>
              <a:rPr lang="ko-KR" altLang="en-US" sz="1600" dirty="0"/>
              <a:t>축 스케일을 </a:t>
            </a:r>
            <a:r>
              <a:rPr lang="en-US" altLang="ko-KR" sz="1600" dirty="0"/>
              <a:t>-1</a:t>
            </a:r>
            <a:r>
              <a:rPr lang="ko-KR" altLang="en-US" sz="1600" dirty="0"/>
              <a:t>만큼 해서 넣어주면 됩니다</a:t>
            </a:r>
            <a:endParaRPr lang="en-US" altLang="ko-KR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1198</Words>
  <Application>Microsoft Office PowerPoint</Application>
  <PresentationFormat>사용자 지정</PresentationFormat>
  <Paragraphs>175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Pretendard ExtraLight</vt:lpstr>
      <vt:lpstr>Pretendard Regular</vt:lpstr>
      <vt:lpstr>Pretendard SemiBold</vt:lpstr>
      <vt:lpstr>맑은 고딕</vt:lpstr>
      <vt:lpstr>Noto Sans KR</vt:lpstr>
      <vt:lpstr>Pretendard Medium</vt:lpstr>
      <vt:lpstr>Pretendard Light</vt:lpstr>
      <vt:lpstr>Josefin Sans SemiBold</vt:lpstr>
      <vt:lpstr>Calibri</vt:lpstr>
      <vt:lpstr>Pretendard ExtraBold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43</cp:revision>
  <dcterms:created xsi:type="dcterms:W3CDTF">2006-08-16T00:00:00Z</dcterms:created>
  <dcterms:modified xsi:type="dcterms:W3CDTF">2025-09-16T16:48:03Z</dcterms:modified>
</cp:coreProperties>
</file>